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81" r:id="rId3"/>
    <p:sldId id="285" r:id="rId4"/>
    <p:sldId id="286" r:id="rId5"/>
    <p:sldId id="287" r:id="rId6"/>
    <p:sldId id="288" r:id="rId7"/>
    <p:sldId id="289" r:id="rId8"/>
    <p:sldId id="282" r:id="rId9"/>
    <p:sldId id="284" r:id="rId10"/>
    <p:sldId id="275" r:id="rId11"/>
  </p:sldIdLst>
  <p:sldSz cx="12192000" cy="6858000"/>
  <p:notesSz cx="6797675" cy="9926638"/>
  <p:embeddedFontLst>
    <p:embeddedFont>
      <p:font typeface="PT Sans" panose="020B0503020203020204" pitchFamily="34" charset="77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io4hKaUs9xdacCKiIaIDGrbw3B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3F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AF41DF-5B06-4358-998C-70260C364A8E}">
  <a:tblStyle styleId="{41AF41DF-5B06-4358-998C-70260C364A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6"/>
  </p:normalViewPr>
  <p:slideViewPr>
    <p:cSldViewPr snapToGrid="0">
      <p:cViewPr>
        <p:scale>
          <a:sx n="105" d="100"/>
          <a:sy n="105" d="100"/>
        </p:scale>
        <p:origin x="30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0443" y="0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1ce151ecea_1_54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g31ce151ecea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folie1">
  <p:cSld name="1_Titelfolie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3"/>
          <p:cNvSpPr txBox="1"/>
          <p:nvPr/>
        </p:nvSpPr>
        <p:spPr>
          <a:xfrm>
            <a:off x="-142501" y="6481327"/>
            <a:ext cx="871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rgbClr val="828C96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8" name="Google Shape;18;p13"/>
          <p:cNvSpPr txBox="1">
            <a:spLocks noGrp="1"/>
          </p:cNvSpPr>
          <p:nvPr>
            <p:ph type="body" idx="1"/>
          </p:nvPr>
        </p:nvSpPr>
        <p:spPr>
          <a:xfrm>
            <a:off x="326571" y="2228578"/>
            <a:ext cx="6853691" cy="1036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D2F53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1D2F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F8C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5F8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F8C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5F8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F8C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5F8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F8C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5F8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body" idx="2"/>
          </p:nvPr>
        </p:nvSpPr>
        <p:spPr>
          <a:xfrm>
            <a:off x="326571" y="3996101"/>
            <a:ext cx="360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1D2F53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1D2F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F8C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5F8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F8C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5F8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F8C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5F8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F8C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5F8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ctrTitle"/>
          </p:nvPr>
        </p:nvSpPr>
        <p:spPr>
          <a:xfrm>
            <a:off x="326570" y="573155"/>
            <a:ext cx="10137379" cy="16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2F53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1D2F5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große Tabelle">
  <p:cSld name="10_große Tabell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>
            <a:spLocks noGrp="1"/>
          </p:cNvSpPr>
          <p:nvPr>
            <p:ph type="tbl" idx="2"/>
          </p:nvPr>
        </p:nvSpPr>
        <p:spPr>
          <a:xfrm>
            <a:off x="334962" y="1292400"/>
            <a:ext cx="11520000" cy="48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body" idx="1"/>
          </p:nvPr>
        </p:nvSpPr>
        <p:spPr>
          <a:xfrm>
            <a:off x="334962" y="6167121"/>
            <a:ext cx="11520000" cy="18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3"/>
          </p:nvPr>
        </p:nvSpPr>
        <p:spPr>
          <a:xfrm>
            <a:off x="334961" y="444600"/>
            <a:ext cx="10040992" cy="354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83333"/>
              </a:lnSpc>
              <a:spcBef>
                <a:spcPts val="1000"/>
              </a:spcBef>
              <a:spcAft>
                <a:spcPts val="0"/>
              </a:spcAft>
              <a:buClr>
                <a:srgbClr val="1D2F53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1D2F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-142501" y="6480000"/>
            <a:ext cx="871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cxnSp>
        <p:nvCxnSpPr>
          <p:cNvPr id="93" name="Google Shape;93;p23"/>
          <p:cNvCxnSpPr/>
          <p:nvPr/>
        </p:nvCxnSpPr>
        <p:spPr>
          <a:xfrm rot="10800000">
            <a:off x="648000" y="6534000"/>
            <a:ext cx="0" cy="259200"/>
          </a:xfrm>
          <a:prstGeom prst="straightConnector1">
            <a:avLst/>
          </a:prstGeom>
          <a:noFill/>
          <a:ln w="12700" cap="flat" cmpd="sng">
            <a:solidFill>
              <a:srgbClr val="828C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4" name="Google Shape;94;p23"/>
          <p:cNvSpPr txBox="1">
            <a:spLocks noGrp="1"/>
          </p:cNvSpPr>
          <p:nvPr>
            <p:ph type="dt" idx="10"/>
          </p:nvPr>
        </p:nvSpPr>
        <p:spPr>
          <a:xfrm>
            <a:off x="684000" y="6534000"/>
            <a:ext cx="2743200" cy="1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ftr" idx="11"/>
          </p:nvPr>
        </p:nvSpPr>
        <p:spPr>
          <a:xfrm>
            <a:off x="684000" y="6685200"/>
            <a:ext cx="7389019" cy="1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Bild mit Erläuterung">
  <p:cSld name="12_Bild mit Erläuterung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>
            <a:spLocks noGrp="1"/>
          </p:cNvSpPr>
          <p:nvPr>
            <p:ph type="sldNum" idx="12"/>
          </p:nvPr>
        </p:nvSpPr>
        <p:spPr>
          <a:xfrm>
            <a:off x="-142501" y="6481327"/>
            <a:ext cx="871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body" idx="1"/>
          </p:nvPr>
        </p:nvSpPr>
        <p:spPr>
          <a:xfrm>
            <a:off x="334962" y="6167121"/>
            <a:ext cx="11520000" cy="18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4"/>
          <p:cNvSpPr txBox="1">
            <a:spLocks noGrp="1"/>
          </p:cNvSpPr>
          <p:nvPr>
            <p:ph type="body" idx="2"/>
          </p:nvPr>
        </p:nvSpPr>
        <p:spPr>
          <a:xfrm>
            <a:off x="334962" y="1292400"/>
            <a:ext cx="115200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F8C"/>
              </a:buClr>
              <a:buSzPts val="1800"/>
              <a:buFont typeface="Noto Sans Symbols"/>
              <a:buChar char="−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F8C"/>
              </a:buClr>
              <a:buSzPts val="1600"/>
              <a:buFont typeface="Noto Sans Symbols"/>
              <a:buChar char="⮚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F8C"/>
              </a:buClr>
              <a:buSzPts val="1600"/>
              <a:buFont typeface="Courier New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F8C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0" name="Google Shape;100;p24"/>
          <p:cNvCxnSpPr/>
          <p:nvPr/>
        </p:nvCxnSpPr>
        <p:spPr>
          <a:xfrm rot="10800000">
            <a:off x="648000" y="6534000"/>
            <a:ext cx="0" cy="259200"/>
          </a:xfrm>
          <a:prstGeom prst="straightConnector1">
            <a:avLst/>
          </a:prstGeom>
          <a:noFill/>
          <a:ln w="12700" cap="flat" cmpd="sng">
            <a:solidFill>
              <a:srgbClr val="828C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1" name="Google Shape;101;p24"/>
          <p:cNvSpPr txBox="1">
            <a:spLocks noGrp="1"/>
          </p:cNvSpPr>
          <p:nvPr>
            <p:ph type="dt" idx="10"/>
          </p:nvPr>
        </p:nvSpPr>
        <p:spPr>
          <a:xfrm>
            <a:off x="684000" y="6534000"/>
            <a:ext cx="2743200" cy="1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4"/>
          <p:cNvSpPr txBox="1">
            <a:spLocks noGrp="1"/>
          </p:cNvSpPr>
          <p:nvPr>
            <p:ph type="ftr" idx="11"/>
          </p:nvPr>
        </p:nvSpPr>
        <p:spPr>
          <a:xfrm>
            <a:off x="684000" y="6685200"/>
            <a:ext cx="7389019" cy="1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4"/>
          <p:cNvSpPr txBox="1">
            <a:spLocks noGrp="1"/>
          </p:cNvSpPr>
          <p:nvPr>
            <p:ph type="body" idx="3"/>
          </p:nvPr>
        </p:nvSpPr>
        <p:spPr>
          <a:xfrm>
            <a:off x="334961" y="444600"/>
            <a:ext cx="10040992" cy="354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83333"/>
              </a:lnSpc>
              <a:spcBef>
                <a:spcPts val="1000"/>
              </a:spcBef>
              <a:spcAft>
                <a:spcPts val="0"/>
              </a:spcAft>
              <a:buClr>
                <a:srgbClr val="1D2F53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1D2F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4"/>
          <p:cNvSpPr>
            <a:spLocks noGrp="1"/>
          </p:cNvSpPr>
          <p:nvPr>
            <p:ph type="pic" idx="4"/>
          </p:nvPr>
        </p:nvSpPr>
        <p:spPr>
          <a:xfrm>
            <a:off x="334962" y="1707449"/>
            <a:ext cx="11520000" cy="446475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Bild mit Zwischenüberschrift">
  <p:cSld name="13_Bild mit Zwischenüberschrif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>
            <a:spLocks noGrp="1"/>
          </p:cNvSpPr>
          <p:nvPr>
            <p:ph type="body" idx="1"/>
          </p:nvPr>
        </p:nvSpPr>
        <p:spPr>
          <a:xfrm>
            <a:off x="334962" y="6167121"/>
            <a:ext cx="11520000" cy="18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body" idx="2"/>
          </p:nvPr>
        </p:nvSpPr>
        <p:spPr>
          <a:xfrm>
            <a:off x="334800" y="1292400"/>
            <a:ext cx="11520000" cy="843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92819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rgbClr val="1D2F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Noto Sans Symbols"/>
              <a:buChar char="−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25"/>
          <p:cNvSpPr txBox="1">
            <a:spLocks noGrp="1"/>
          </p:cNvSpPr>
          <p:nvPr>
            <p:ph type="body" idx="3"/>
          </p:nvPr>
        </p:nvSpPr>
        <p:spPr>
          <a:xfrm>
            <a:off x="334961" y="444600"/>
            <a:ext cx="10040992" cy="354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83333"/>
              </a:lnSpc>
              <a:spcBef>
                <a:spcPts val="1000"/>
              </a:spcBef>
              <a:spcAft>
                <a:spcPts val="0"/>
              </a:spcAft>
              <a:buClr>
                <a:srgbClr val="1D2F53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1D2F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25"/>
          <p:cNvSpPr>
            <a:spLocks noGrp="1"/>
          </p:cNvSpPr>
          <p:nvPr>
            <p:ph type="pic" idx="4"/>
          </p:nvPr>
        </p:nvSpPr>
        <p:spPr>
          <a:xfrm>
            <a:off x="334800" y="2149232"/>
            <a:ext cx="11520000" cy="4001918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5"/>
          <p:cNvSpPr txBox="1">
            <a:spLocks noGrp="1"/>
          </p:cNvSpPr>
          <p:nvPr>
            <p:ph type="sldNum" idx="12"/>
          </p:nvPr>
        </p:nvSpPr>
        <p:spPr>
          <a:xfrm>
            <a:off x="-142501" y="6480000"/>
            <a:ext cx="871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cxnSp>
        <p:nvCxnSpPr>
          <p:cNvPr id="111" name="Google Shape;111;p25"/>
          <p:cNvCxnSpPr/>
          <p:nvPr/>
        </p:nvCxnSpPr>
        <p:spPr>
          <a:xfrm rot="10800000">
            <a:off x="648000" y="6534000"/>
            <a:ext cx="0" cy="259200"/>
          </a:xfrm>
          <a:prstGeom prst="straightConnector1">
            <a:avLst/>
          </a:prstGeom>
          <a:noFill/>
          <a:ln w="12700" cap="flat" cmpd="sng">
            <a:solidFill>
              <a:srgbClr val="828C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2" name="Google Shape;112;p25"/>
          <p:cNvSpPr txBox="1">
            <a:spLocks noGrp="1"/>
          </p:cNvSpPr>
          <p:nvPr>
            <p:ph type="dt" idx="10"/>
          </p:nvPr>
        </p:nvSpPr>
        <p:spPr>
          <a:xfrm>
            <a:off x="684000" y="6534000"/>
            <a:ext cx="2743200" cy="1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5"/>
          <p:cNvSpPr txBox="1">
            <a:spLocks noGrp="1"/>
          </p:cNvSpPr>
          <p:nvPr>
            <p:ph type="ftr" idx="11"/>
          </p:nvPr>
        </p:nvSpPr>
        <p:spPr>
          <a:xfrm>
            <a:off x="684000" y="6685200"/>
            <a:ext cx="7389019" cy="1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2 Inhalte">
  <p:cSld name="14_2 Inhalte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body" idx="1"/>
          </p:nvPr>
        </p:nvSpPr>
        <p:spPr>
          <a:xfrm>
            <a:off x="334800" y="1292400"/>
            <a:ext cx="5400000" cy="48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−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24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24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24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Google Shape;116;p26"/>
          <p:cNvSpPr txBox="1">
            <a:spLocks noGrp="1"/>
          </p:cNvSpPr>
          <p:nvPr>
            <p:ph type="body" idx="2"/>
          </p:nvPr>
        </p:nvSpPr>
        <p:spPr>
          <a:xfrm>
            <a:off x="6454962" y="1292400"/>
            <a:ext cx="5400000" cy="48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−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24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24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24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Google Shape;117;p26"/>
          <p:cNvSpPr txBox="1">
            <a:spLocks noGrp="1"/>
          </p:cNvSpPr>
          <p:nvPr>
            <p:ph type="body" idx="3"/>
          </p:nvPr>
        </p:nvSpPr>
        <p:spPr>
          <a:xfrm>
            <a:off x="334961" y="444600"/>
            <a:ext cx="10040992" cy="354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83333"/>
              </a:lnSpc>
              <a:spcBef>
                <a:spcPts val="1000"/>
              </a:spcBef>
              <a:spcAft>
                <a:spcPts val="0"/>
              </a:spcAft>
              <a:buClr>
                <a:srgbClr val="1D2F53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1D2F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Google Shape;118;p26"/>
          <p:cNvSpPr txBox="1">
            <a:spLocks noGrp="1"/>
          </p:cNvSpPr>
          <p:nvPr>
            <p:ph type="body" idx="4"/>
          </p:nvPr>
        </p:nvSpPr>
        <p:spPr>
          <a:xfrm>
            <a:off x="334962" y="6167121"/>
            <a:ext cx="11520000" cy="18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Google Shape;119;p26"/>
          <p:cNvSpPr txBox="1">
            <a:spLocks noGrp="1"/>
          </p:cNvSpPr>
          <p:nvPr>
            <p:ph type="sldNum" idx="12"/>
          </p:nvPr>
        </p:nvSpPr>
        <p:spPr>
          <a:xfrm>
            <a:off x="-142501" y="6480000"/>
            <a:ext cx="871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cxnSp>
        <p:nvCxnSpPr>
          <p:cNvPr id="120" name="Google Shape;120;p26"/>
          <p:cNvCxnSpPr/>
          <p:nvPr/>
        </p:nvCxnSpPr>
        <p:spPr>
          <a:xfrm rot="10800000">
            <a:off x="648000" y="6534000"/>
            <a:ext cx="0" cy="259200"/>
          </a:xfrm>
          <a:prstGeom prst="straightConnector1">
            <a:avLst/>
          </a:prstGeom>
          <a:noFill/>
          <a:ln w="12700" cap="flat" cmpd="sng">
            <a:solidFill>
              <a:srgbClr val="828C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" name="Google Shape;121;p26"/>
          <p:cNvSpPr txBox="1">
            <a:spLocks noGrp="1"/>
          </p:cNvSpPr>
          <p:nvPr>
            <p:ph type="dt" idx="10"/>
          </p:nvPr>
        </p:nvSpPr>
        <p:spPr>
          <a:xfrm>
            <a:off x="684000" y="6534000"/>
            <a:ext cx="2743200" cy="1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6"/>
          <p:cNvSpPr txBox="1">
            <a:spLocks noGrp="1"/>
          </p:cNvSpPr>
          <p:nvPr>
            <p:ph type="ftr" idx="11"/>
          </p:nvPr>
        </p:nvSpPr>
        <p:spPr>
          <a:xfrm>
            <a:off x="684000" y="6685200"/>
            <a:ext cx="7389019" cy="1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2 Inhalte">
  <p:cSld name="15_2 Inhalte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7"/>
          <p:cNvSpPr txBox="1">
            <a:spLocks noGrp="1"/>
          </p:cNvSpPr>
          <p:nvPr>
            <p:ph type="body" idx="1"/>
          </p:nvPr>
        </p:nvSpPr>
        <p:spPr>
          <a:xfrm>
            <a:off x="334962" y="6167121"/>
            <a:ext cx="11520000" cy="18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7"/>
          <p:cNvSpPr txBox="1">
            <a:spLocks noGrp="1"/>
          </p:cNvSpPr>
          <p:nvPr>
            <p:ph type="body" idx="2"/>
          </p:nvPr>
        </p:nvSpPr>
        <p:spPr>
          <a:xfrm>
            <a:off x="334800" y="1292400"/>
            <a:ext cx="5400000" cy="48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−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24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24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24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7"/>
          <p:cNvSpPr txBox="1">
            <a:spLocks noGrp="1"/>
          </p:cNvSpPr>
          <p:nvPr>
            <p:ph type="body" idx="3"/>
          </p:nvPr>
        </p:nvSpPr>
        <p:spPr>
          <a:xfrm>
            <a:off x="6454800" y="1292400"/>
            <a:ext cx="5400000" cy="48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−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24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24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24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" name="Google Shape;127;p27"/>
          <p:cNvSpPr txBox="1">
            <a:spLocks noGrp="1"/>
          </p:cNvSpPr>
          <p:nvPr>
            <p:ph type="body" idx="4"/>
          </p:nvPr>
        </p:nvSpPr>
        <p:spPr>
          <a:xfrm>
            <a:off x="334961" y="444600"/>
            <a:ext cx="10040992" cy="354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83333"/>
              </a:lnSpc>
              <a:spcBef>
                <a:spcPts val="1000"/>
              </a:spcBef>
              <a:spcAft>
                <a:spcPts val="0"/>
              </a:spcAft>
              <a:buClr>
                <a:srgbClr val="1D2F53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1D2F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7"/>
          <p:cNvSpPr txBox="1">
            <a:spLocks noGrp="1"/>
          </p:cNvSpPr>
          <p:nvPr>
            <p:ph type="sldNum" idx="12"/>
          </p:nvPr>
        </p:nvSpPr>
        <p:spPr>
          <a:xfrm>
            <a:off x="-142501" y="6480000"/>
            <a:ext cx="871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cxnSp>
        <p:nvCxnSpPr>
          <p:cNvPr id="129" name="Google Shape;129;p27"/>
          <p:cNvCxnSpPr/>
          <p:nvPr/>
        </p:nvCxnSpPr>
        <p:spPr>
          <a:xfrm rot="10800000">
            <a:off x="648000" y="6534000"/>
            <a:ext cx="0" cy="259200"/>
          </a:xfrm>
          <a:prstGeom prst="straightConnector1">
            <a:avLst/>
          </a:prstGeom>
          <a:noFill/>
          <a:ln w="12700" cap="flat" cmpd="sng">
            <a:solidFill>
              <a:srgbClr val="828C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0" name="Google Shape;130;p27"/>
          <p:cNvSpPr txBox="1">
            <a:spLocks noGrp="1"/>
          </p:cNvSpPr>
          <p:nvPr>
            <p:ph type="dt" idx="10"/>
          </p:nvPr>
        </p:nvSpPr>
        <p:spPr>
          <a:xfrm>
            <a:off x="684000" y="6534000"/>
            <a:ext cx="2743200" cy="1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ftr" idx="11"/>
          </p:nvPr>
        </p:nvSpPr>
        <p:spPr>
          <a:xfrm>
            <a:off x="684000" y="6685200"/>
            <a:ext cx="7389019" cy="1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letzte Seite">
  <p:cSld name="16_letzte Seite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8"/>
          <p:cNvSpPr txBox="1">
            <a:spLocks noGrp="1"/>
          </p:cNvSpPr>
          <p:nvPr>
            <p:ph type="body" idx="1"/>
          </p:nvPr>
        </p:nvSpPr>
        <p:spPr>
          <a:xfrm>
            <a:off x="334961" y="444600"/>
            <a:ext cx="10040992" cy="354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83333"/>
              </a:lnSpc>
              <a:spcBef>
                <a:spcPts val="1000"/>
              </a:spcBef>
              <a:spcAft>
                <a:spcPts val="0"/>
              </a:spcAft>
              <a:buClr>
                <a:srgbClr val="1D2F53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1D2F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28" descr="Foto &#10;"/>
          <p:cNvSpPr>
            <a:spLocks noGrp="1"/>
          </p:cNvSpPr>
          <p:nvPr>
            <p:ph type="pic" idx="2"/>
          </p:nvPr>
        </p:nvSpPr>
        <p:spPr>
          <a:xfrm>
            <a:off x="392149" y="1344801"/>
            <a:ext cx="673100" cy="67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5" name="Google Shape;135;p28"/>
          <p:cNvSpPr txBox="1">
            <a:spLocks noGrp="1"/>
          </p:cNvSpPr>
          <p:nvPr>
            <p:ph type="body" idx="3"/>
          </p:nvPr>
        </p:nvSpPr>
        <p:spPr>
          <a:xfrm>
            <a:off x="1438275" y="1344613"/>
            <a:ext cx="7954963" cy="298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p28" descr="Foto &#10;"/>
          <p:cNvSpPr>
            <a:spLocks noGrp="1"/>
          </p:cNvSpPr>
          <p:nvPr>
            <p:ph type="pic" idx="4"/>
          </p:nvPr>
        </p:nvSpPr>
        <p:spPr>
          <a:xfrm>
            <a:off x="392149" y="2533021"/>
            <a:ext cx="673100" cy="67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7" name="Google Shape;137;p28"/>
          <p:cNvSpPr txBox="1">
            <a:spLocks noGrp="1"/>
          </p:cNvSpPr>
          <p:nvPr>
            <p:ph type="body" idx="5"/>
          </p:nvPr>
        </p:nvSpPr>
        <p:spPr>
          <a:xfrm>
            <a:off x="1438275" y="2532833"/>
            <a:ext cx="7954963" cy="298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8" name="Google Shape;138;p28" descr="Umschlag Silhouet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00965" y="1643692"/>
            <a:ext cx="394855" cy="394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8" descr="Telefon Silhouet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7156" y="2800246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8" descr="Telefon Silhouet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7156" y="1612519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8" descr="Umschlag Silhouet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00965" y="2831419"/>
            <a:ext cx="394855" cy="39485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8"/>
          <p:cNvSpPr txBox="1">
            <a:spLocks noGrp="1"/>
          </p:cNvSpPr>
          <p:nvPr>
            <p:ph type="body" idx="6"/>
          </p:nvPr>
        </p:nvSpPr>
        <p:spPr>
          <a:xfrm>
            <a:off x="1912446" y="2861164"/>
            <a:ext cx="3017002" cy="33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" name="Google Shape;143;p28"/>
          <p:cNvSpPr txBox="1">
            <a:spLocks noGrp="1"/>
          </p:cNvSpPr>
          <p:nvPr>
            <p:ph type="body" idx="7"/>
          </p:nvPr>
        </p:nvSpPr>
        <p:spPr>
          <a:xfrm>
            <a:off x="5661327" y="2861164"/>
            <a:ext cx="3017002" cy="33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28"/>
          <p:cNvSpPr txBox="1">
            <a:spLocks noGrp="1"/>
          </p:cNvSpPr>
          <p:nvPr>
            <p:ph type="body" idx="8"/>
          </p:nvPr>
        </p:nvSpPr>
        <p:spPr>
          <a:xfrm>
            <a:off x="1912446" y="1673802"/>
            <a:ext cx="3017002" cy="33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body" idx="9"/>
          </p:nvPr>
        </p:nvSpPr>
        <p:spPr>
          <a:xfrm>
            <a:off x="5661327" y="1673802"/>
            <a:ext cx="3017002" cy="33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sldNum" idx="12"/>
          </p:nvPr>
        </p:nvSpPr>
        <p:spPr>
          <a:xfrm>
            <a:off x="-142501" y="6480000"/>
            <a:ext cx="871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cxnSp>
        <p:nvCxnSpPr>
          <p:cNvPr id="147" name="Google Shape;147;p28"/>
          <p:cNvCxnSpPr/>
          <p:nvPr/>
        </p:nvCxnSpPr>
        <p:spPr>
          <a:xfrm rot="10800000">
            <a:off x="648000" y="6534000"/>
            <a:ext cx="0" cy="259200"/>
          </a:xfrm>
          <a:prstGeom prst="straightConnector1">
            <a:avLst/>
          </a:prstGeom>
          <a:noFill/>
          <a:ln w="12700" cap="flat" cmpd="sng">
            <a:solidFill>
              <a:srgbClr val="828C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8" name="Google Shape;148;p28"/>
          <p:cNvSpPr txBox="1">
            <a:spLocks noGrp="1"/>
          </p:cNvSpPr>
          <p:nvPr>
            <p:ph type="dt" idx="10"/>
          </p:nvPr>
        </p:nvSpPr>
        <p:spPr>
          <a:xfrm>
            <a:off x="684000" y="6534000"/>
            <a:ext cx="2743200" cy="1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ftr" idx="11"/>
          </p:nvPr>
        </p:nvSpPr>
        <p:spPr>
          <a:xfrm>
            <a:off x="684000" y="6685200"/>
            <a:ext cx="7389019" cy="1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18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Bild">
  <p:cSld name="11_Bild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>
            <a:spLocks noGrp="1"/>
          </p:cNvSpPr>
          <p:nvPr>
            <p:ph type="body" idx="1"/>
          </p:nvPr>
        </p:nvSpPr>
        <p:spPr>
          <a:xfrm>
            <a:off x="334962" y="6167121"/>
            <a:ext cx="11520000" cy="18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14"/>
          <p:cNvSpPr>
            <a:spLocks noGrp="1"/>
          </p:cNvSpPr>
          <p:nvPr>
            <p:ph type="pic" idx="2"/>
          </p:nvPr>
        </p:nvSpPr>
        <p:spPr>
          <a:xfrm>
            <a:off x="334962" y="1292400"/>
            <a:ext cx="11520000" cy="4874400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14"/>
          <p:cNvSpPr txBox="1">
            <a:spLocks noGrp="1"/>
          </p:cNvSpPr>
          <p:nvPr>
            <p:ph type="body" idx="3"/>
          </p:nvPr>
        </p:nvSpPr>
        <p:spPr>
          <a:xfrm>
            <a:off x="334961" y="444600"/>
            <a:ext cx="10040992" cy="354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83333"/>
              </a:lnSpc>
              <a:spcBef>
                <a:spcPts val="1000"/>
              </a:spcBef>
              <a:spcAft>
                <a:spcPts val="0"/>
              </a:spcAft>
              <a:buClr>
                <a:srgbClr val="1D2F53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1D2F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sldNum" idx="12"/>
          </p:nvPr>
        </p:nvSpPr>
        <p:spPr>
          <a:xfrm>
            <a:off x="-142501" y="6480000"/>
            <a:ext cx="871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cxnSp>
        <p:nvCxnSpPr>
          <p:cNvPr id="26" name="Google Shape;26;p14"/>
          <p:cNvCxnSpPr/>
          <p:nvPr/>
        </p:nvCxnSpPr>
        <p:spPr>
          <a:xfrm rot="10800000">
            <a:off x="648000" y="6534000"/>
            <a:ext cx="0" cy="259200"/>
          </a:xfrm>
          <a:prstGeom prst="straightConnector1">
            <a:avLst/>
          </a:prstGeom>
          <a:noFill/>
          <a:ln w="12700" cap="flat" cmpd="sng">
            <a:solidFill>
              <a:srgbClr val="828C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" name="Google Shape;27;p14"/>
          <p:cNvSpPr txBox="1">
            <a:spLocks noGrp="1"/>
          </p:cNvSpPr>
          <p:nvPr>
            <p:ph type="dt" idx="10"/>
          </p:nvPr>
        </p:nvSpPr>
        <p:spPr>
          <a:xfrm>
            <a:off x="684000" y="6534000"/>
            <a:ext cx="2743200" cy="1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4"/>
          <p:cNvSpPr txBox="1">
            <a:spLocks noGrp="1"/>
          </p:cNvSpPr>
          <p:nvPr>
            <p:ph type="ftr" idx="11"/>
          </p:nvPr>
        </p:nvSpPr>
        <p:spPr>
          <a:xfrm>
            <a:off x="684000" y="6685200"/>
            <a:ext cx="7389019" cy="1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Aufzählung">
  <p:cSld name="4_Aufzählung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6"/>
          <p:cNvSpPr txBox="1">
            <a:spLocks noGrp="1"/>
          </p:cNvSpPr>
          <p:nvPr>
            <p:ph type="body" idx="1"/>
          </p:nvPr>
        </p:nvSpPr>
        <p:spPr>
          <a:xfrm>
            <a:off x="334962" y="1292399"/>
            <a:ext cx="11520000" cy="487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−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body" idx="2"/>
          </p:nvPr>
        </p:nvSpPr>
        <p:spPr>
          <a:xfrm>
            <a:off x="334962" y="6167121"/>
            <a:ext cx="11520000" cy="18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body" idx="3"/>
          </p:nvPr>
        </p:nvSpPr>
        <p:spPr>
          <a:xfrm>
            <a:off x="334961" y="444600"/>
            <a:ext cx="10040992" cy="354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83333"/>
              </a:lnSpc>
              <a:spcBef>
                <a:spcPts val="1000"/>
              </a:spcBef>
              <a:spcAft>
                <a:spcPts val="0"/>
              </a:spcAft>
              <a:buClr>
                <a:srgbClr val="1D2F53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1D2F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sldNum" idx="12"/>
          </p:nvPr>
        </p:nvSpPr>
        <p:spPr>
          <a:xfrm>
            <a:off x="-142501" y="6480000"/>
            <a:ext cx="871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cxnSp>
        <p:nvCxnSpPr>
          <p:cNvPr id="42" name="Google Shape;42;p16"/>
          <p:cNvCxnSpPr/>
          <p:nvPr/>
        </p:nvCxnSpPr>
        <p:spPr>
          <a:xfrm rot="10800000">
            <a:off x="648000" y="6534000"/>
            <a:ext cx="0" cy="259200"/>
          </a:xfrm>
          <a:prstGeom prst="straightConnector1">
            <a:avLst/>
          </a:prstGeom>
          <a:noFill/>
          <a:ln w="12700" cap="flat" cmpd="sng">
            <a:solidFill>
              <a:srgbClr val="828C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3" name="Google Shape;43;p16"/>
          <p:cNvSpPr txBox="1">
            <a:spLocks noGrp="1"/>
          </p:cNvSpPr>
          <p:nvPr>
            <p:ph type="dt" idx="10"/>
          </p:nvPr>
        </p:nvSpPr>
        <p:spPr>
          <a:xfrm>
            <a:off x="684000" y="6534000"/>
            <a:ext cx="2743200" cy="1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ftr" idx="11"/>
          </p:nvPr>
        </p:nvSpPr>
        <p:spPr>
          <a:xfrm>
            <a:off x="684000" y="6685200"/>
            <a:ext cx="7389019" cy="1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48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Aufzählung mit Zwischenüberschrift">
  <p:cSld name="7_Aufzählung mit Zwischenüberschrif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7"/>
          <p:cNvSpPr txBox="1">
            <a:spLocks noGrp="1"/>
          </p:cNvSpPr>
          <p:nvPr>
            <p:ph type="body" idx="1"/>
          </p:nvPr>
        </p:nvSpPr>
        <p:spPr>
          <a:xfrm>
            <a:off x="334962" y="6167121"/>
            <a:ext cx="11520000" cy="18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body" idx="2"/>
          </p:nvPr>
        </p:nvSpPr>
        <p:spPr>
          <a:xfrm>
            <a:off x="334961" y="1292400"/>
            <a:ext cx="11520000" cy="48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B92819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1D2F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432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oto Sans Symbols"/>
              <a:buChar char="−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body" idx="3"/>
          </p:nvPr>
        </p:nvSpPr>
        <p:spPr>
          <a:xfrm>
            <a:off x="334961" y="444600"/>
            <a:ext cx="10040992" cy="354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83333"/>
              </a:lnSpc>
              <a:spcBef>
                <a:spcPts val="1000"/>
              </a:spcBef>
              <a:spcAft>
                <a:spcPts val="0"/>
              </a:spcAft>
              <a:buClr>
                <a:srgbClr val="1D2F53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1D2F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17"/>
          <p:cNvSpPr txBox="1">
            <a:spLocks noGrp="1"/>
          </p:cNvSpPr>
          <p:nvPr>
            <p:ph type="sldNum" idx="12"/>
          </p:nvPr>
        </p:nvSpPr>
        <p:spPr>
          <a:xfrm>
            <a:off x="-142501" y="6480000"/>
            <a:ext cx="871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cxnSp>
        <p:nvCxnSpPr>
          <p:cNvPr id="50" name="Google Shape;50;p17"/>
          <p:cNvCxnSpPr/>
          <p:nvPr/>
        </p:nvCxnSpPr>
        <p:spPr>
          <a:xfrm rot="10800000">
            <a:off x="648000" y="6534000"/>
            <a:ext cx="0" cy="259200"/>
          </a:xfrm>
          <a:prstGeom prst="straightConnector1">
            <a:avLst/>
          </a:prstGeom>
          <a:noFill/>
          <a:ln w="12700" cap="flat" cmpd="sng">
            <a:solidFill>
              <a:srgbClr val="828C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684000" y="6534000"/>
            <a:ext cx="2743200" cy="1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684000" y="6685200"/>
            <a:ext cx="7389019" cy="1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folie2">
  <p:cSld name="2_Titelfolie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8"/>
          <p:cNvSpPr txBox="1">
            <a:spLocks noGrp="1"/>
          </p:cNvSpPr>
          <p:nvPr>
            <p:ph type="ctrTitle"/>
          </p:nvPr>
        </p:nvSpPr>
        <p:spPr>
          <a:xfrm>
            <a:off x="326570" y="573155"/>
            <a:ext cx="10137379" cy="16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2F53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1D2F5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18"/>
          <p:cNvSpPr txBox="1">
            <a:spLocks noGrp="1"/>
          </p:cNvSpPr>
          <p:nvPr>
            <p:ph type="body" idx="1"/>
          </p:nvPr>
        </p:nvSpPr>
        <p:spPr>
          <a:xfrm>
            <a:off x="326571" y="2228578"/>
            <a:ext cx="6853691" cy="1036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D2F53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1D2F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F8C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5F8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F8C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5F8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F8C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5F8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F8C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5F8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2"/>
          </p:nvPr>
        </p:nvSpPr>
        <p:spPr>
          <a:xfrm>
            <a:off x="326571" y="3996101"/>
            <a:ext cx="360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1D2F53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1D2F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F8C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5F8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F8C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5F8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F8C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5F8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F8C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5F8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8"/>
          <p:cNvSpPr>
            <a:spLocks noGrp="1"/>
          </p:cNvSpPr>
          <p:nvPr>
            <p:ph type="pic" idx="3"/>
          </p:nvPr>
        </p:nvSpPr>
        <p:spPr>
          <a:xfrm>
            <a:off x="7180264" y="2228850"/>
            <a:ext cx="4685166" cy="370541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48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leeres">
  <p:cSld name="5_leere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>
            <a:spLocks noGrp="1"/>
          </p:cNvSpPr>
          <p:nvPr>
            <p:ph type="sldNum" idx="12"/>
          </p:nvPr>
        </p:nvSpPr>
        <p:spPr>
          <a:xfrm>
            <a:off x="-142501" y="6480000"/>
            <a:ext cx="871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cxnSp>
        <p:nvCxnSpPr>
          <p:cNvPr id="60" name="Google Shape;60;p19"/>
          <p:cNvCxnSpPr/>
          <p:nvPr/>
        </p:nvCxnSpPr>
        <p:spPr>
          <a:xfrm rot="10800000">
            <a:off x="648000" y="6534000"/>
            <a:ext cx="0" cy="259200"/>
          </a:xfrm>
          <a:prstGeom prst="straightConnector1">
            <a:avLst/>
          </a:prstGeom>
          <a:noFill/>
          <a:ln w="12700" cap="flat" cmpd="sng">
            <a:solidFill>
              <a:srgbClr val="828C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1" name="Google Shape;61;p19"/>
          <p:cNvSpPr txBox="1">
            <a:spLocks noGrp="1"/>
          </p:cNvSpPr>
          <p:nvPr>
            <p:ph type="dt" idx="10"/>
          </p:nvPr>
        </p:nvSpPr>
        <p:spPr>
          <a:xfrm>
            <a:off x="684000" y="6534000"/>
            <a:ext cx="2743200" cy="1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ftr" idx="11"/>
          </p:nvPr>
        </p:nvSpPr>
        <p:spPr>
          <a:xfrm>
            <a:off x="684000" y="6685200"/>
            <a:ext cx="7389019" cy="1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leeres Layout mit Literatur">
  <p:cSld name="6_leeres Layout mit Literatu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0"/>
          <p:cNvSpPr txBox="1">
            <a:spLocks noGrp="1"/>
          </p:cNvSpPr>
          <p:nvPr>
            <p:ph type="body" idx="1"/>
          </p:nvPr>
        </p:nvSpPr>
        <p:spPr>
          <a:xfrm>
            <a:off x="334962" y="6167121"/>
            <a:ext cx="11520000" cy="18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body" idx="2"/>
          </p:nvPr>
        </p:nvSpPr>
        <p:spPr>
          <a:xfrm>
            <a:off x="334961" y="444600"/>
            <a:ext cx="10040992" cy="354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83333"/>
              </a:lnSpc>
              <a:spcBef>
                <a:spcPts val="1000"/>
              </a:spcBef>
              <a:spcAft>
                <a:spcPts val="0"/>
              </a:spcAft>
              <a:buClr>
                <a:srgbClr val="1D2F53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1D2F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sldNum" idx="12"/>
          </p:nvPr>
        </p:nvSpPr>
        <p:spPr>
          <a:xfrm>
            <a:off x="-142501" y="6480000"/>
            <a:ext cx="871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cxnSp>
        <p:nvCxnSpPr>
          <p:cNvPr id="67" name="Google Shape;67;p20"/>
          <p:cNvCxnSpPr/>
          <p:nvPr/>
        </p:nvCxnSpPr>
        <p:spPr>
          <a:xfrm rot="10800000">
            <a:off x="648000" y="6534000"/>
            <a:ext cx="0" cy="259200"/>
          </a:xfrm>
          <a:prstGeom prst="straightConnector1">
            <a:avLst/>
          </a:prstGeom>
          <a:noFill/>
          <a:ln w="12700" cap="flat" cmpd="sng">
            <a:solidFill>
              <a:srgbClr val="828C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8" name="Google Shape;68;p20"/>
          <p:cNvSpPr txBox="1">
            <a:spLocks noGrp="1"/>
          </p:cNvSpPr>
          <p:nvPr>
            <p:ph type="dt" idx="10"/>
          </p:nvPr>
        </p:nvSpPr>
        <p:spPr>
          <a:xfrm>
            <a:off x="684000" y="6534000"/>
            <a:ext cx="2743200" cy="1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ftr" idx="11"/>
          </p:nvPr>
        </p:nvSpPr>
        <p:spPr>
          <a:xfrm>
            <a:off x="684000" y="6685200"/>
            <a:ext cx="7389019" cy="1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Diagramm mit Erläuterung">
  <p:cSld name="8_Diagramm mit Erläuterung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 txBox="1">
            <a:spLocks noGrp="1"/>
          </p:cNvSpPr>
          <p:nvPr>
            <p:ph type="body" idx="1"/>
          </p:nvPr>
        </p:nvSpPr>
        <p:spPr>
          <a:xfrm>
            <a:off x="334962" y="1292400"/>
            <a:ext cx="115200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F8C"/>
              </a:buClr>
              <a:buSzPts val="1800"/>
              <a:buFont typeface="Noto Sans Symbols"/>
              <a:buChar char="−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F8C"/>
              </a:buClr>
              <a:buSzPts val="1600"/>
              <a:buFont typeface="Noto Sans Symbols"/>
              <a:buChar char="⮚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F8C"/>
              </a:buClr>
              <a:buSzPts val="1600"/>
              <a:buFont typeface="Courier New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F8C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21"/>
          <p:cNvSpPr>
            <a:spLocks noGrp="1"/>
          </p:cNvSpPr>
          <p:nvPr>
            <p:ph type="chart" idx="2"/>
          </p:nvPr>
        </p:nvSpPr>
        <p:spPr>
          <a:xfrm>
            <a:off x="334962" y="1706400"/>
            <a:ext cx="11520000" cy="4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body" idx="3"/>
          </p:nvPr>
        </p:nvSpPr>
        <p:spPr>
          <a:xfrm>
            <a:off x="334962" y="6167121"/>
            <a:ext cx="11520000" cy="18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4"/>
          </p:nvPr>
        </p:nvSpPr>
        <p:spPr>
          <a:xfrm>
            <a:off x="334961" y="444600"/>
            <a:ext cx="10040992" cy="354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83333"/>
              </a:lnSpc>
              <a:spcBef>
                <a:spcPts val="1000"/>
              </a:spcBef>
              <a:spcAft>
                <a:spcPts val="0"/>
              </a:spcAft>
              <a:buClr>
                <a:srgbClr val="1D2F53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1D2F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sldNum" idx="12"/>
          </p:nvPr>
        </p:nvSpPr>
        <p:spPr>
          <a:xfrm>
            <a:off x="-142501" y="6480000"/>
            <a:ext cx="871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cxnSp>
        <p:nvCxnSpPr>
          <p:cNvPr id="76" name="Google Shape;76;p21"/>
          <p:cNvCxnSpPr/>
          <p:nvPr/>
        </p:nvCxnSpPr>
        <p:spPr>
          <a:xfrm rot="10800000">
            <a:off x="648000" y="6534000"/>
            <a:ext cx="0" cy="259200"/>
          </a:xfrm>
          <a:prstGeom prst="straightConnector1">
            <a:avLst/>
          </a:prstGeom>
          <a:noFill/>
          <a:ln w="12700" cap="flat" cmpd="sng">
            <a:solidFill>
              <a:srgbClr val="828C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684000" y="6534000"/>
            <a:ext cx="2743200" cy="1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684000" y="6685200"/>
            <a:ext cx="7389019" cy="1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abelle mit Erläuterung">
  <p:cSld name="9_Tabelle mit Erläuterung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2"/>
          <p:cNvSpPr txBox="1">
            <a:spLocks noGrp="1"/>
          </p:cNvSpPr>
          <p:nvPr>
            <p:ph type="body" idx="1"/>
          </p:nvPr>
        </p:nvSpPr>
        <p:spPr>
          <a:xfrm>
            <a:off x="334962" y="1292400"/>
            <a:ext cx="115200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F8C"/>
              </a:buClr>
              <a:buSzPts val="1800"/>
              <a:buFont typeface="Noto Sans Symbols"/>
              <a:buChar char="−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F8C"/>
              </a:buClr>
              <a:buSzPts val="1600"/>
              <a:buFont typeface="Noto Sans Symbols"/>
              <a:buChar char="⮚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F8C"/>
              </a:buClr>
              <a:buSzPts val="1600"/>
              <a:buFont typeface="Courier New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F8C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body" idx="2"/>
          </p:nvPr>
        </p:nvSpPr>
        <p:spPr>
          <a:xfrm>
            <a:off x="334962" y="6167121"/>
            <a:ext cx="11520000" cy="18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"/>
          <p:cNvSpPr>
            <a:spLocks noGrp="1"/>
          </p:cNvSpPr>
          <p:nvPr>
            <p:ph type="tbl" idx="3"/>
          </p:nvPr>
        </p:nvSpPr>
        <p:spPr>
          <a:xfrm>
            <a:off x="334962" y="1707665"/>
            <a:ext cx="11520000" cy="445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body" idx="4"/>
          </p:nvPr>
        </p:nvSpPr>
        <p:spPr>
          <a:xfrm>
            <a:off x="334961" y="444600"/>
            <a:ext cx="10040992" cy="354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83333"/>
              </a:lnSpc>
              <a:spcBef>
                <a:spcPts val="1000"/>
              </a:spcBef>
              <a:spcAft>
                <a:spcPts val="0"/>
              </a:spcAft>
              <a:buClr>
                <a:srgbClr val="1D2F53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1D2F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"/>
          <p:cNvSpPr txBox="1">
            <a:spLocks noGrp="1"/>
          </p:cNvSpPr>
          <p:nvPr>
            <p:ph type="sldNum" idx="12"/>
          </p:nvPr>
        </p:nvSpPr>
        <p:spPr>
          <a:xfrm>
            <a:off x="-142501" y="6480000"/>
            <a:ext cx="871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cxnSp>
        <p:nvCxnSpPr>
          <p:cNvPr id="85" name="Google Shape;85;p22"/>
          <p:cNvCxnSpPr/>
          <p:nvPr/>
        </p:nvCxnSpPr>
        <p:spPr>
          <a:xfrm rot="10800000">
            <a:off x="648000" y="6534000"/>
            <a:ext cx="0" cy="259200"/>
          </a:xfrm>
          <a:prstGeom prst="straightConnector1">
            <a:avLst/>
          </a:prstGeom>
          <a:noFill/>
          <a:ln w="12700" cap="flat" cmpd="sng">
            <a:solidFill>
              <a:srgbClr val="828C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6" name="Google Shape;86;p22"/>
          <p:cNvSpPr txBox="1">
            <a:spLocks noGrp="1"/>
          </p:cNvSpPr>
          <p:nvPr>
            <p:ph type="dt" idx="10"/>
          </p:nvPr>
        </p:nvSpPr>
        <p:spPr>
          <a:xfrm>
            <a:off x="684000" y="6534000"/>
            <a:ext cx="2743200" cy="1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ftr" idx="11"/>
          </p:nvPr>
        </p:nvSpPr>
        <p:spPr>
          <a:xfrm>
            <a:off x="684000" y="6685200"/>
            <a:ext cx="7389019" cy="1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dt" idx="10"/>
          </p:nvPr>
        </p:nvSpPr>
        <p:spPr>
          <a:xfrm>
            <a:off x="648000" y="6534000"/>
            <a:ext cx="2743200" cy="1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ftr" idx="11"/>
          </p:nvPr>
        </p:nvSpPr>
        <p:spPr>
          <a:xfrm>
            <a:off x="648000" y="6685200"/>
            <a:ext cx="7389019" cy="1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sldNum" idx="12"/>
          </p:nvPr>
        </p:nvSpPr>
        <p:spPr>
          <a:xfrm>
            <a:off x="-142501" y="6481327"/>
            <a:ext cx="871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828C96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13" name="Google Shape;13;p12"/>
          <p:cNvPicPr preferRelativeResize="0"/>
          <p:nvPr/>
        </p:nvPicPr>
        <p:blipFill rotWithShape="1">
          <a:blip r:embed="rId18">
            <a:alphaModFix/>
          </a:blip>
          <a:srcRect l="36350" t="43863" r="36065" b="48359"/>
          <a:stretch/>
        </p:blipFill>
        <p:spPr>
          <a:xfrm>
            <a:off x="10820505" y="6481328"/>
            <a:ext cx="1036534" cy="292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2"/>
          <p:cNvPicPr preferRelativeResize="0"/>
          <p:nvPr/>
        </p:nvPicPr>
        <p:blipFill rotWithShape="1">
          <a:blip r:embed="rId19">
            <a:alphaModFix/>
          </a:blip>
          <a:srcRect l="66088" t="4618" r="25354" b="92113"/>
          <a:stretch/>
        </p:blipFill>
        <p:spPr>
          <a:xfrm>
            <a:off x="10732297" y="160009"/>
            <a:ext cx="1124741" cy="60767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2"/>
          <p:cNvSpPr txBox="1"/>
          <p:nvPr/>
        </p:nvSpPr>
        <p:spPr>
          <a:xfrm rot="-5400000">
            <a:off x="9527912" y="3331220"/>
            <a:ext cx="5089217" cy="23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C96"/>
              </a:buClr>
              <a:buSzPts val="800"/>
              <a:buFont typeface="Arial"/>
              <a:buNone/>
            </a:pPr>
            <a:r>
              <a:rPr lang="de-DE" sz="800" b="0" i="0" u="none" strike="noStrike" cap="none">
                <a:solidFill>
                  <a:srgbClr val="828C96"/>
                </a:solidFill>
                <a:latin typeface="Arial"/>
                <a:ea typeface="Arial"/>
                <a:cs typeface="Arial"/>
                <a:sym typeface="Arial"/>
              </a:rPr>
              <a:t>© RPTU in Kaiserslautern: Diese Unterlagen sind nur für Lehrzwecke und interne Verwendung bestimmt  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7033" y="2578656"/>
            <a:ext cx="7772401" cy="356823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"/>
          <p:cNvSpPr txBox="1">
            <a:spLocks noGrp="1"/>
          </p:cNvSpPr>
          <p:nvPr>
            <p:ph type="body" idx="1"/>
          </p:nvPr>
        </p:nvSpPr>
        <p:spPr>
          <a:xfrm>
            <a:off x="326571" y="2228578"/>
            <a:ext cx="6853800" cy="10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300" dirty="0">
                <a:solidFill>
                  <a:srgbClr val="042C58"/>
                </a:solidFill>
              </a:rPr>
              <a:t>Development </a:t>
            </a:r>
            <a:r>
              <a:rPr lang="de-DE" sz="1300" dirty="0" err="1">
                <a:solidFill>
                  <a:srgbClr val="042C58"/>
                </a:solidFill>
              </a:rPr>
              <a:t>of</a:t>
            </a:r>
            <a:r>
              <a:rPr lang="de-DE" sz="1300" dirty="0">
                <a:solidFill>
                  <a:srgbClr val="042C58"/>
                </a:solidFill>
              </a:rPr>
              <a:t> a Digital Twin </a:t>
            </a:r>
            <a:r>
              <a:rPr lang="de-DE" sz="1300" dirty="0" err="1">
                <a:solidFill>
                  <a:srgbClr val="042C58"/>
                </a:solidFill>
              </a:rPr>
              <a:t>for</a:t>
            </a:r>
            <a:r>
              <a:rPr lang="de-DE" sz="1300" dirty="0">
                <a:solidFill>
                  <a:srgbClr val="042C58"/>
                </a:solidFill>
              </a:rPr>
              <a:t> a </a:t>
            </a:r>
            <a:r>
              <a:rPr lang="de-DE" sz="1300" dirty="0" err="1">
                <a:solidFill>
                  <a:srgbClr val="042C58"/>
                </a:solidFill>
              </a:rPr>
              <a:t>Robotic</a:t>
            </a:r>
            <a:r>
              <a:rPr lang="de-DE" sz="1300" dirty="0">
                <a:solidFill>
                  <a:srgbClr val="042C58"/>
                </a:solidFill>
              </a:rPr>
              <a:t> Paper Plane </a:t>
            </a:r>
            <a:r>
              <a:rPr lang="de-DE" sz="1300" dirty="0" err="1">
                <a:solidFill>
                  <a:srgbClr val="042C58"/>
                </a:solidFill>
              </a:rPr>
              <a:t>Production</a:t>
            </a:r>
            <a:r>
              <a:rPr lang="de-DE" sz="1300" dirty="0">
                <a:solidFill>
                  <a:srgbClr val="042C58"/>
                </a:solidFill>
              </a:rPr>
              <a:t> Line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D2F53"/>
              </a:buClr>
              <a:buSzPts val="1800"/>
              <a:buFont typeface="Noto Sans Symbols"/>
              <a:buNone/>
            </a:pPr>
            <a:r>
              <a:rPr lang="de-DE" dirty="0"/>
              <a:t>Kaiserslautern, 16.12.2024</a:t>
            </a:r>
            <a:endParaRPr dirty="0"/>
          </a:p>
        </p:txBody>
      </p:sp>
      <p:sp>
        <p:nvSpPr>
          <p:cNvPr id="156" name="Google Shape;156;p1"/>
          <p:cNvSpPr txBox="1">
            <a:spLocks noGrp="1"/>
          </p:cNvSpPr>
          <p:nvPr>
            <p:ph type="body" idx="2"/>
          </p:nvPr>
        </p:nvSpPr>
        <p:spPr>
          <a:xfrm>
            <a:off x="250056" y="6146900"/>
            <a:ext cx="92103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2F53"/>
              </a:buClr>
              <a:buSzPts val="1800"/>
              <a:buNone/>
            </a:pPr>
            <a:r>
              <a:rPr lang="de-DE" dirty="0"/>
              <a:t>Lukas | Hakim </a:t>
            </a:r>
            <a:endParaRPr dirty="0"/>
          </a:p>
        </p:txBody>
      </p:sp>
      <p:sp>
        <p:nvSpPr>
          <p:cNvPr id="157" name="Google Shape;157;p1"/>
          <p:cNvSpPr txBox="1">
            <a:spLocks noGrp="1"/>
          </p:cNvSpPr>
          <p:nvPr>
            <p:ph type="ctrTitle"/>
          </p:nvPr>
        </p:nvSpPr>
        <p:spPr>
          <a:xfrm>
            <a:off x="326576" y="573150"/>
            <a:ext cx="11506500" cy="16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700">
                <a:solidFill>
                  <a:srgbClr val="042C58"/>
                </a:solidFill>
              </a:rPr>
              <a:t>Design of Cyber-Physical Systems in Manufacturing</a:t>
            </a:r>
            <a:endParaRPr sz="3700">
              <a:solidFill>
                <a:srgbClr val="042C58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1D2F53"/>
              </a:buClr>
              <a:buSzPts val="32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1ce151ecea_1_54"/>
          <p:cNvSpPr txBox="1">
            <a:spLocks noGrp="1"/>
          </p:cNvSpPr>
          <p:nvPr>
            <p:ph type="body" idx="2"/>
          </p:nvPr>
        </p:nvSpPr>
        <p:spPr>
          <a:xfrm>
            <a:off x="334962" y="6167121"/>
            <a:ext cx="115200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/>
          </a:p>
        </p:txBody>
      </p:sp>
      <p:sp>
        <p:nvSpPr>
          <p:cNvPr id="376" name="Google Shape;376;g31ce151ecea_1_54"/>
          <p:cNvSpPr txBox="1">
            <a:spLocks noGrp="1"/>
          </p:cNvSpPr>
          <p:nvPr>
            <p:ph type="body" idx="3"/>
          </p:nvPr>
        </p:nvSpPr>
        <p:spPr>
          <a:xfrm>
            <a:off x="334961" y="444600"/>
            <a:ext cx="10041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1D2F53"/>
              </a:buClr>
              <a:buSzPts val="2400"/>
              <a:buNone/>
            </a:pPr>
            <a:r>
              <a:rPr lang="de-DE"/>
              <a:t>_</a:t>
            </a:r>
            <a:endParaRPr/>
          </a:p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1D2F53"/>
              </a:buClr>
              <a:buSzPts val="2400"/>
              <a:buNone/>
            </a:pPr>
            <a:endParaRPr/>
          </a:p>
        </p:txBody>
      </p:sp>
      <p:sp>
        <p:nvSpPr>
          <p:cNvPr id="377" name="Google Shape;377;g31ce151ecea_1_54"/>
          <p:cNvSpPr txBox="1">
            <a:spLocks noGrp="1"/>
          </p:cNvSpPr>
          <p:nvPr>
            <p:ph type="sldNum" idx="12"/>
          </p:nvPr>
        </p:nvSpPr>
        <p:spPr>
          <a:xfrm>
            <a:off x="-142501" y="6480000"/>
            <a:ext cx="871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10</a:t>
            </a:fld>
            <a:endParaRPr/>
          </a:p>
        </p:txBody>
      </p:sp>
      <p:sp>
        <p:nvSpPr>
          <p:cNvPr id="378" name="Google Shape;378;g31ce151ecea_1_54"/>
          <p:cNvSpPr txBox="1">
            <a:spLocks noGrp="1"/>
          </p:cNvSpPr>
          <p:nvPr>
            <p:ph type="dt" idx="10"/>
          </p:nvPr>
        </p:nvSpPr>
        <p:spPr>
          <a:xfrm>
            <a:off x="684000" y="6534000"/>
            <a:ext cx="2743200" cy="1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Lukas Post und Hakim Dalim </a:t>
            </a:r>
            <a:endParaRPr/>
          </a:p>
        </p:txBody>
      </p:sp>
      <p:sp>
        <p:nvSpPr>
          <p:cNvPr id="379" name="Google Shape;379;g31ce151ecea_1_54"/>
          <p:cNvSpPr txBox="1">
            <a:spLocks noGrp="1"/>
          </p:cNvSpPr>
          <p:nvPr>
            <p:ph type="ftr" idx="11"/>
          </p:nvPr>
        </p:nvSpPr>
        <p:spPr>
          <a:xfrm>
            <a:off x="684000" y="6685200"/>
            <a:ext cx="7389000" cy="1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Design of Cyber-physical Systems in Manufacturing</a:t>
            </a:r>
            <a:endParaRPr/>
          </a:p>
        </p:txBody>
      </p:sp>
      <p:sp>
        <p:nvSpPr>
          <p:cNvPr id="380" name="Google Shape;380;g31ce151ecea_1_54"/>
          <p:cNvSpPr txBox="1"/>
          <p:nvPr/>
        </p:nvSpPr>
        <p:spPr>
          <a:xfrm>
            <a:off x="2027125" y="964700"/>
            <a:ext cx="703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31ce151ecea_1_54"/>
          <p:cNvSpPr txBox="1"/>
          <p:nvPr/>
        </p:nvSpPr>
        <p:spPr>
          <a:xfrm>
            <a:off x="1343275" y="1672975"/>
            <a:ext cx="703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g31ce151ecea_1_54"/>
          <p:cNvSpPr txBox="1"/>
          <p:nvPr/>
        </p:nvSpPr>
        <p:spPr>
          <a:xfrm>
            <a:off x="2964350" y="2740850"/>
            <a:ext cx="4058400" cy="8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/>
              <a:t>Thank you!</a:t>
            </a:r>
            <a:endParaRPr sz="4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2EB75B-2E88-BBF8-8B6E-6C169EBAE6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58800" indent="-457200">
              <a:buFont typeface="+mj-lt"/>
              <a:buAutoNum type="arabicPeriod"/>
            </a:pPr>
            <a:r>
              <a:rPr lang="en-US" dirty="0"/>
              <a:t>Get params of the folding step</a:t>
            </a:r>
          </a:p>
          <a:p>
            <a:pPr marL="558800" indent="-457200">
              <a:buFont typeface="+mj-lt"/>
              <a:buAutoNum type="arabicPeriod"/>
            </a:pPr>
            <a:r>
              <a:rPr lang="en-US" dirty="0"/>
              <a:t>Rolling Gap | Friction Coefficient</a:t>
            </a:r>
          </a:p>
          <a:p>
            <a:pPr marL="558800" indent="-457200">
              <a:buFont typeface="+mj-lt"/>
              <a:buAutoNum type="arabicPeriod"/>
            </a:pPr>
            <a:r>
              <a:rPr lang="en-US" dirty="0"/>
              <a:t>Technical Specifications review</a:t>
            </a:r>
          </a:p>
          <a:p>
            <a:pPr marL="558800" indent="-457200">
              <a:buFont typeface="+mj-lt"/>
              <a:buAutoNum type="arabicPeriod"/>
            </a:pPr>
            <a:r>
              <a:rPr lang="en-US" dirty="0"/>
              <a:t>Requirements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17A682-4AAC-E606-FAE7-ED6677D65FE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ADC5F8-06D3-CCA4-8B67-2E84C56AD37B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334961" y="444600"/>
            <a:ext cx="10040992" cy="527092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10C63A-99A5-DDE9-2EAE-B8CB0FA1BC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9273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30DD2-8B8D-20EB-E21B-876FD27D4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60B671-5492-9A83-B652-AD516C9E338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24420-CD12-EA0A-FC9A-741C0031C101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334961" y="444600"/>
            <a:ext cx="10040992" cy="527092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ABF300-36DA-02C6-DE2F-03CE243EA0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</a:t>
            </a:fld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A92FF0-C255-2187-6425-D0F7A0BE92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621249" y="877823"/>
            <a:ext cx="6451900" cy="468770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F526AD1-746E-11BA-1AD8-63B52CD6EC4F}"/>
              </a:ext>
            </a:extLst>
          </p:cNvPr>
          <p:cNvGrpSpPr/>
          <p:nvPr/>
        </p:nvGrpSpPr>
        <p:grpSpPr>
          <a:xfrm>
            <a:off x="5942897" y="3601279"/>
            <a:ext cx="2004647" cy="400041"/>
            <a:chOff x="2760785" y="4418143"/>
            <a:chExt cx="2004647" cy="400041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4556734-5DD3-7006-9D81-10B91C59B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0785" y="4813811"/>
              <a:ext cx="2004647" cy="4373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2613861-BE48-56E7-EC66-86CE98E0361B}"/>
                </a:ext>
              </a:extLst>
            </p:cNvPr>
            <p:cNvSpPr txBox="1"/>
            <p:nvPr/>
          </p:nvSpPr>
          <p:spPr>
            <a:xfrm>
              <a:off x="3355380" y="4418143"/>
              <a:ext cx="101990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19.3 cm </a:t>
              </a: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EE2A6BC-1FCE-FC83-A30C-C6572E4D8185}"/>
              </a:ext>
            </a:extLst>
          </p:cNvPr>
          <p:cNvSpPr txBox="1">
            <a:spLocks/>
          </p:cNvSpPr>
          <p:nvPr/>
        </p:nvSpPr>
        <p:spPr>
          <a:xfrm>
            <a:off x="509016" y="1425610"/>
            <a:ext cx="447548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−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rgbClr val="000000"/>
                </a:solidFill>
              </a:rPr>
              <a:t>Motor Parameters</a:t>
            </a:r>
            <a:r>
              <a:rPr lang="en-US" dirty="0">
                <a:solidFill>
                  <a:srgbClr val="000000"/>
                </a:solidFill>
              </a:rPr>
              <a:t>: motor's datasheet for: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Torque constant kt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Back EMF constant </a:t>
            </a:r>
            <a:r>
              <a:rPr lang="en-US" dirty="0" err="1">
                <a:solidFill>
                  <a:srgbClr val="000000"/>
                </a:solidFill>
              </a:rPr>
              <a:t>ke</a:t>
            </a:r>
            <a:r>
              <a:rPr lang="en-US" dirty="0">
                <a:solidFill>
                  <a:srgbClr val="000000"/>
                </a:solidFill>
              </a:rPr>
              <a:t>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Resistance 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Inductance 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Inertia </a:t>
            </a:r>
            <a:r>
              <a:rPr lang="en-US" dirty="0" err="1">
                <a:solidFill>
                  <a:srgbClr val="000000"/>
                </a:solidFill>
              </a:rPr>
              <a:t>Jm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341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771B4-A8A8-953B-F382-745385C8E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6B8691-BBD3-0B91-6602-32A7180FF6F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6658C4-C83F-DAFF-CF56-98F9925125FA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334961" y="444600"/>
            <a:ext cx="10040992" cy="527092"/>
          </a:xfrm>
        </p:spPr>
        <p:txBody>
          <a:bodyPr/>
          <a:lstStyle/>
          <a:p>
            <a:r>
              <a:rPr lang="en-US" dirty="0"/>
              <a:t>Parameters needed from UT: Folding Step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F2B33E-D7E8-594D-9672-DCDC8F982A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4</a:t>
            </a:fld>
            <a:endParaRPr lang="de-DE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70111A4-3FCC-20FB-CD12-FE866DC1A4FC}"/>
              </a:ext>
            </a:extLst>
          </p:cNvPr>
          <p:cNvSpPr txBox="1">
            <a:spLocks/>
          </p:cNvSpPr>
          <p:nvPr/>
        </p:nvSpPr>
        <p:spPr>
          <a:xfrm>
            <a:off x="728699" y="1094941"/>
            <a:ext cx="447548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−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rgbClr val="000000"/>
                </a:solidFill>
              </a:rPr>
              <a:t>Physical Parameter Verification</a:t>
            </a:r>
          </a:p>
          <a:p>
            <a:r>
              <a:rPr lang="en-US" dirty="0">
                <a:solidFill>
                  <a:srgbClr val="000000"/>
                </a:solidFill>
              </a:rPr>
              <a:t>Verify that the parameters used in the simulation accurately represent the physical system: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</a:rPr>
              <a:t> Motor Parameters</a:t>
            </a:r>
            <a:r>
              <a:rPr lang="en-US" dirty="0">
                <a:solidFill>
                  <a:srgbClr val="000000"/>
                </a:solidFill>
              </a:rPr>
              <a:t>: Measure or refer to the motor's datasheet for: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Torque constant kt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Back EMF constant </a:t>
            </a:r>
            <a:r>
              <a:rPr lang="en-US" dirty="0" err="1">
                <a:solidFill>
                  <a:srgbClr val="000000"/>
                </a:solidFill>
              </a:rPr>
              <a:t>ke</a:t>
            </a:r>
            <a:r>
              <a:rPr lang="en-US" dirty="0">
                <a:solidFill>
                  <a:srgbClr val="000000"/>
                </a:solidFill>
              </a:rPr>
              <a:t>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Resistance 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Inductance 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Inertia </a:t>
            </a:r>
            <a:r>
              <a:rPr lang="en-US" dirty="0" err="1">
                <a:solidFill>
                  <a:srgbClr val="000000"/>
                </a:solidFill>
              </a:rPr>
              <a:t>Jm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90DAB7-4B77-A9F8-7B22-60953CBF98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86039" y="2120265"/>
            <a:ext cx="6511209" cy="352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07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9C375-65AC-EC3F-41F3-A0C8A50E6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9D2F9E-113B-37AB-BBC3-9B4196CF7C7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17864-30F5-4E7D-1AA6-60D0E71BA884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334961" y="444600"/>
            <a:ext cx="10040992" cy="527092"/>
          </a:xfrm>
        </p:spPr>
        <p:txBody>
          <a:bodyPr/>
          <a:lstStyle/>
          <a:p>
            <a:r>
              <a:rPr lang="en-US" dirty="0"/>
              <a:t>Parameters needed from UT: Folding Step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2DBEB8-DF66-8976-9447-BA4F75FD4D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5</a:t>
            </a:fld>
            <a:endParaRPr lang="de-DE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573302C7-4857-65EE-9AA1-9A9E9A45FFE1}"/>
              </a:ext>
            </a:extLst>
          </p:cNvPr>
          <p:cNvSpPr txBox="1">
            <a:spLocks/>
          </p:cNvSpPr>
          <p:nvPr/>
        </p:nvSpPr>
        <p:spPr>
          <a:xfrm>
            <a:off x="242698" y="109595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−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/>
              <a:t>Gear Ratio</a:t>
            </a:r>
            <a:r>
              <a:rPr lang="en-US" sz="1800" dirty="0"/>
              <a:t>: Ensure the </a:t>
            </a:r>
            <a:r>
              <a:rPr lang="en-US" sz="1800" b="1" dirty="0"/>
              <a:t>2:1 gear ratio</a:t>
            </a:r>
            <a:r>
              <a:rPr lang="en-US" sz="1800" dirty="0"/>
              <a:t> is accurate.</a:t>
            </a:r>
          </a:p>
          <a:p>
            <a:r>
              <a:rPr lang="en-US" sz="1800" b="1" dirty="0"/>
              <a:t>Belt Radius r</a:t>
            </a:r>
            <a:r>
              <a:rPr lang="en-US" sz="1800" dirty="0"/>
              <a:t>: Measure the actual pulley radius.</a:t>
            </a:r>
          </a:p>
          <a:p>
            <a:r>
              <a:rPr lang="en-US" sz="1800" b="1" dirty="0"/>
              <a:t>Paper Mass </a:t>
            </a:r>
            <a:r>
              <a:rPr lang="en-US" sz="1800" b="1" dirty="0" err="1"/>
              <a:t>mp</a:t>
            </a:r>
            <a:r>
              <a:rPr lang="en-US" sz="1800" b="1" dirty="0"/>
              <a:t>​</a:t>
            </a:r>
            <a:r>
              <a:rPr lang="en-US" sz="1800" dirty="0"/>
              <a:t>: Measure the mass of the A4 paper (standard: ~0.05 kg).</a:t>
            </a:r>
          </a:p>
          <a:p>
            <a:r>
              <a:rPr lang="en-US" sz="1800" b="1" dirty="0"/>
              <a:t>Friction Coefficient </a:t>
            </a:r>
            <a:r>
              <a:rPr lang="el-GR" sz="1800" b="1" dirty="0"/>
              <a:t>μ</a:t>
            </a:r>
            <a:r>
              <a:rPr lang="el-GR" sz="1800" dirty="0"/>
              <a:t>: </a:t>
            </a:r>
            <a:r>
              <a:rPr lang="en-US" sz="1800" dirty="0"/>
              <a:t>Use empirical testing (e.g., sliding paper on the belt) to measure </a:t>
            </a:r>
            <a:r>
              <a:rPr lang="el-GR" sz="1800" dirty="0"/>
              <a:t>μ.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EA2C75-2B4D-5B4A-BF8A-520DA62073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568" b="3597"/>
          <a:stretch/>
        </p:blipFill>
        <p:spPr>
          <a:xfrm>
            <a:off x="0" y="3162265"/>
            <a:ext cx="7302535" cy="3317735"/>
          </a:xfrm>
          <a:prstGeom prst="rect">
            <a:avLst/>
          </a:prstGeom>
          <a:ln>
            <a:noFill/>
          </a:ln>
        </p:spPr>
      </p:pic>
      <p:pic>
        <p:nvPicPr>
          <p:cNvPr id="8" name="Tijdelijke aanduiding voor inhoud 2" descr="Afbeelding met schermopname, diagram, ontwerp&#10;&#10;Automatisch gegenereerde beschrijving">
            <a:extLst>
              <a:ext uri="{FF2B5EF4-FFF2-40B4-BE49-F238E27FC236}">
                <a16:creationId xmlns:a16="http://schemas.microsoft.com/office/drawing/2014/main" id="{33D7990B-5A7A-C5F3-7D95-E9E2FD005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164" y="2065707"/>
            <a:ext cx="45041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10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AE915-1FA8-D211-45ED-6EAFBB1F2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5FB8CE-EA04-3175-9ADF-3BA16ABBFAB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724BB5-7074-749F-0CD7-0AC18872C524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334961" y="444600"/>
            <a:ext cx="10040992" cy="527092"/>
          </a:xfrm>
        </p:spPr>
        <p:txBody>
          <a:bodyPr/>
          <a:lstStyle/>
          <a:p>
            <a:r>
              <a:rPr lang="en-US" dirty="0"/>
              <a:t>Parameters needed from UT: Folding Step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B90282-68D2-39EC-DB53-DC072E9FB7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6</a:t>
            </a:fld>
            <a:endParaRPr lang="de-DE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7762A5-79C3-CF01-1524-7F6D6945109A}"/>
              </a:ext>
            </a:extLst>
          </p:cNvPr>
          <p:cNvSpPr txBox="1">
            <a:spLocks/>
          </p:cNvSpPr>
          <p:nvPr/>
        </p:nvSpPr>
        <p:spPr>
          <a:xfrm>
            <a:off x="728699" y="1094941"/>
            <a:ext cx="447548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−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rgbClr val="000000"/>
                </a:solidFill>
              </a:rPr>
              <a:t>Physical Parameter Verification</a:t>
            </a:r>
          </a:p>
          <a:p>
            <a:r>
              <a:rPr lang="en-US" dirty="0">
                <a:solidFill>
                  <a:srgbClr val="000000"/>
                </a:solidFill>
              </a:rPr>
              <a:t>Verify that the parameters used in the simulation accurately represent the physical system: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</a:rPr>
              <a:t> Motor Parameters</a:t>
            </a:r>
            <a:r>
              <a:rPr lang="en-US" dirty="0">
                <a:solidFill>
                  <a:srgbClr val="000000"/>
                </a:solidFill>
              </a:rPr>
              <a:t>: Measure or refer to the motor's datasheet for: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Torque constant kt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Back EMF constant </a:t>
            </a:r>
            <a:r>
              <a:rPr lang="en-US" dirty="0" err="1">
                <a:solidFill>
                  <a:srgbClr val="000000"/>
                </a:solidFill>
              </a:rPr>
              <a:t>ke</a:t>
            </a:r>
            <a:r>
              <a:rPr lang="en-US" dirty="0">
                <a:solidFill>
                  <a:srgbClr val="000000"/>
                </a:solidFill>
              </a:rPr>
              <a:t>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Resistance 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Inductance 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Inertia </a:t>
            </a:r>
            <a:r>
              <a:rPr lang="en-US" dirty="0" err="1">
                <a:solidFill>
                  <a:srgbClr val="000000"/>
                </a:solidFill>
              </a:rPr>
              <a:t>Jm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21B06B-1BB9-FDCF-3207-C173E50B82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86039" y="2120265"/>
            <a:ext cx="6511209" cy="352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41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A012F-7F1E-643A-612B-1A9487983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0373C6-A417-2B44-1E94-1759C48A8C9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30B2BB-964B-B313-EA94-7999E5846BFC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334961" y="444600"/>
            <a:ext cx="10040992" cy="527092"/>
          </a:xfrm>
        </p:spPr>
        <p:txBody>
          <a:bodyPr/>
          <a:lstStyle/>
          <a:p>
            <a:pPr marL="101600" indent="0"/>
            <a:r>
              <a:rPr lang="en-US" dirty="0"/>
              <a:t>Rolling Gap | Friction Coefficient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184D6D-8404-3966-2694-53718421C7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7</a:t>
            </a:fld>
            <a:endParaRPr lang="de-D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A053B9-5697-6258-81E8-CCFBE13186C2}"/>
              </a:ext>
            </a:extLst>
          </p:cNvPr>
          <p:cNvGrpSpPr/>
          <p:nvPr/>
        </p:nvGrpSpPr>
        <p:grpSpPr>
          <a:xfrm>
            <a:off x="182488" y="1094941"/>
            <a:ext cx="11824948" cy="1816064"/>
            <a:chOff x="104827" y="1828351"/>
            <a:chExt cx="11824948" cy="181606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C1CDD0D-990A-8B3C-4AE1-995F8B594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5805885" y="1828351"/>
              <a:ext cx="2638545" cy="181606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B83B306-F083-C34D-94FB-69D36D75B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8881364" y="1828351"/>
              <a:ext cx="3048411" cy="172885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AE7ADD1-4FB1-1549-7FDA-A06DA93EE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04827" y="1871958"/>
              <a:ext cx="2638545" cy="172885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37903F7-F467-FAE6-CD08-E171CDC46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908196" y="1871958"/>
              <a:ext cx="2732865" cy="17288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8668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B682A-32F2-F5A3-E879-201A8B1BA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C63D2-C2DA-2D36-A42E-95460BD2E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888326-6D97-3E5D-AA8A-49894D0FD8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395131" y="896598"/>
            <a:ext cx="2638545" cy="1728851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4379A19-F695-13CA-8850-4C6888A83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15B0DBE-8256-7024-C444-C40D265D4BA4}"/>
              </a:ext>
            </a:extLst>
          </p:cNvPr>
          <p:cNvGrpSpPr/>
          <p:nvPr/>
        </p:nvGrpSpPr>
        <p:grpSpPr>
          <a:xfrm>
            <a:off x="566718" y="1037984"/>
            <a:ext cx="2322576" cy="1147012"/>
            <a:chOff x="231648" y="4408200"/>
            <a:chExt cx="2322576" cy="1147012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13AAB69-3D6E-0F1F-8183-C2E2C7A31FE0}"/>
                </a:ext>
              </a:extLst>
            </p:cNvPr>
            <p:cNvGrpSpPr/>
            <p:nvPr/>
          </p:nvGrpSpPr>
          <p:grpSpPr>
            <a:xfrm>
              <a:off x="231648" y="4408200"/>
              <a:ext cx="2322576" cy="1147012"/>
              <a:chOff x="609600" y="3826361"/>
              <a:chExt cx="2322576" cy="1147012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40516CD-4933-3608-F1C8-9A69592FC0E1}"/>
                  </a:ext>
                </a:extLst>
              </p:cNvPr>
              <p:cNvSpPr/>
              <p:nvPr/>
            </p:nvSpPr>
            <p:spPr>
              <a:xfrm>
                <a:off x="609600" y="4023732"/>
                <a:ext cx="2322576" cy="225552"/>
              </a:xfrm>
              <a:prstGeom prst="rect">
                <a:avLst/>
              </a:prstGeom>
              <a:solidFill>
                <a:schemeClr val="accent6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8B514FA-AADF-408C-8854-A06CECB95AF3}"/>
                  </a:ext>
                </a:extLst>
              </p:cNvPr>
              <p:cNvSpPr/>
              <p:nvPr/>
            </p:nvSpPr>
            <p:spPr>
              <a:xfrm>
                <a:off x="609600" y="3826361"/>
                <a:ext cx="914400" cy="598372"/>
              </a:xfrm>
              <a:prstGeom prst="rect">
                <a:avLst/>
              </a:prstGeom>
              <a:solidFill>
                <a:schemeClr val="accent4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B712AA5-2879-C89E-C005-DB080CF43154}"/>
                  </a:ext>
                </a:extLst>
              </p:cNvPr>
              <p:cNvSpPr/>
              <p:nvPr/>
            </p:nvSpPr>
            <p:spPr>
              <a:xfrm>
                <a:off x="609600" y="4650285"/>
                <a:ext cx="914400" cy="323088"/>
              </a:xfrm>
              <a:prstGeom prst="rect">
                <a:avLst/>
              </a:prstGeom>
              <a:solidFill>
                <a:srgbClr val="613F0C">
                  <a:alpha val="6705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0833CE7-C02B-FEEE-8190-9CB131705AB6}"/>
                </a:ext>
              </a:extLst>
            </p:cNvPr>
            <p:cNvGrpSpPr/>
            <p:nvPr/>
          </p:nvGrpSpPr>
          <p:grpSpPr>
            <a:xfrm>
              <a:off x="1639824" y="4408200"/>
              <a:ext cx="914400" cy="1147012"/>
              <a:chOff x="609600" y="3826361"/>
              <a:chExt cx="914400" cy="1147012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0C60855-A2AF-0793-9E1F-6E2673BE3121}"/>
                  </a:ext>
                </a:extLst>
              </p:cNvPr>
              <p:cNvSpPr/>
              <p:nvPr/>
            </p:nvSpPr>
            <p:spPr>
              <a:xfrm>
                <a:off x="609600" y="3826361"/>
                <a:ext cx="914400" cy="598372"/>
              </a:xfrm>
              <a:prstGeom prst="rect">
                <a:avLst/>
              </a:prstGeom>
              <a:solidFill>
                <a:schemeClr val="accent4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DD87D2F-7C66-5813-A878-CB876226E0C2}"/>
                  </a:ext>
                </a:extLst>
              </p:cNvPr>
              <p:cNvSpPr/>
              <p:nvPr/>
            </p:nvSpPr>
            <p:spPr>
              <a:xfrm>
                <a:off x="609600" y="4650285"/>
                <a:ext cx="914400" cy="323088"/>
              </a:xfrm>
              <a:prstGeom prst="rect">
                <a:avLst/>
              </a:prstGeom>
              <a:solidFill>
                <a:srgbClr val="613F0C">
                  <a:alpha val="6705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4344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CE0BD-522B-4F07-D1A0-BBC17C686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8E7AA68-6D5A-03FC-F1E5-A473B57A5312}"/>
              </a:ext>
            </a:extLst>
          </p:cNvPr>
          <p:cNvSpPr/>
          <p:nvPr/>
        </p:nvSpPr>
        <p:spPr>
          <a:xfrm rot="5400000">
            <a:off x="971878" y="166437"/>
            <a:ext cx="1016279" cy="2115920"/>
          </a:xfrm>
          <a:prstGeom prst="rect">
            <a:avLst/>
          </a:prstGeom>
          <a:solidFill>
            <a:schemeClr val="accent6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C51D66-D201-BEF8-ED2D-7802EFAB6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DA4B15-2572-89A9-6AE1-18A7661EF8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395131" y="920371"/>
            <a:ext cx="2638545" cy="1681305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841D55D-FD88-0222-5D06-C876B5A4F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8FE26E-479F-133F-429C-346BD864DDB3}"/>
              </a:ext>
            </a:extLst>
          </p:cNvPr>
          <p:cNvGrpSpPr/>
          <p:nvPr/>
        </p:nvGrpSpPr>
        <p:grpSpPr>
          <a:xfrm>
            <a:off x="168925" y="2822793"/>
            <a:ext cx="2712300" cy="548640"/>
            <a:chOff x="-1188300" y="4400056"/>
            <a:chExt cx="2712300" cy="54864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80531DF-FE53-C874-EA74-F40BE5A3F239}"/>
                </a:ext>
              </a:extLst>
            </p:cNvPr>
            <p:cNvSpPr/>
            <p:nvPr/>
          </p:nvSpPr>
          <p:spPr>
            <a:xfrm>
              <a:off x="-1188300" y="4400056"/>
              <a:ext cx="2322576" cy="225552"/>
            </a:xfrm>
            <a:prstGeom prst="rect">
              <a:avLst/>
            </a:prstGeom>
            <a:solidFill>
              <a:schemeClr val="accent6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5E59F1C-BA67-0F7A-DF16-42FB8E4CDF53}"/>
                </a:ext>
              </a:extLst>
            </p:cNvPr>
            <p:cNvSpPr/>
            <p:nvPr/>
          </p:nvSpPr>
          <p:spPr>
            <a:xfrm>
              <a:off x="609600" y="4625608"/>
              <a:ext cx="914400" cy="323088"/>
            </a:xfrm>
            <a:prstGeom prst="rect">
              <a:avLst/>
            </a:prstGeom>
            <a:solidFill>
              <a:srgbClr val="613F0C">
                <a:alpha val="67059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E2FD4C5-C965-7CE0-E430-D507E09AC62C}"/>
              </a:ext>
            </a:extLst>
          </p:cNvPr>
          <p:cNvGrpSpPr/>
          <p:nvPr/>
        </p:nvGrpSpPr>
        <p:grpSpPr>
          <a:xfrm>
            <a:off x="3967153" y="709999"/>
            <a:ext cx="2322576" cy="1147012"/>
            <a:chOff x="231648" y="4408200"/>
            <a:chExt cx="2322576" cy="114701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B1919D1-31DF-75A8-E763-E320DEF856B3}"/>
                </a:ext>
              </a:extLst>
            </p:cNvPr>
            <p:cNvGrpSpPr/>
            <p:nvPr/>
          </p:nvGrpSpPr>
          <p:grpSpPr>
            <a:xfrm>
              <a:off x="231648" y="4408200"/>
              <a:ext cx="2322576" cy="1147012"/>
              <a:chOff x="609600" y="3826361"/>
              <a:chExt cx="2322576" cy="114701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29A5FA3-4672-ACEA-2177-CA7D71030E0C}"/>
                  </a:ext>
                </a:extLst>
              </p:cNvPr>
              <p:cNvSpPr/>
              <p:nvPr/>
            </p:nvSpPr>
            <p:spPr>
              <a:xfrm>
                <a:off x="609600" y="3826361"/>
                <a:ext cx="914400" cy="598372"/>
              </a:xfrm>
              <a:prstGeom prst="rect">
                <a:avLst/>
              </a:prstGeom>
              <a:solidFill>
                <a:schemeClr val="accent4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E21B070-8491-DD37-F98B-37B555ACFE93}"/>
                  </a:ext>
                </a:extLst>
              </p:cNvPr>
              <p:cNvSpPr/>
              <p:nvPr/>
            </p:nvSpPr>
            <p:spPr>
              <a:xfrm>
                <a:off x="609600" y="4424733"/>
                <a:ext cx="2322576" cy="225552"/>
              </a:xfrm>
              <a:prstGeom prst="rect">
                <a:avLst/>
              </a:prstGeom>
              <a:solidFill>
                <a:schemeClr val="accent6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B1A1D38-E56F-4876-2B62-F999F81B3608}"/>
                  </a:ext>
                </a:extLst>
              </p:cNvPr>
              <p:cNvSpPr/>
              <p:nvPr/>
            </p:nvSpPr>
            <p:spPr>
              <a:xfrm>
                <a:off x="609600" y="4650285"/>
                <a:ext cx="914400" cy="323088"/>
              </a:xfrm>
              <a:prstGeom prst="rect">
                <a:avLst/>
              </a:prstGeom>
              <a:solidFill>
                <a:srgbClr val="613F0C">
                  <a:alpha val="6705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2597995-8E24-CEE8-137D-8B96E9D7F3D5}"/>
                </a:ext>
              </a:extLst>
            </p:cNvPr>
            <p:cNvGrpSpPr/>
            <p:nvPr/>
          </p:nvGrpSpPr>
          <p:grpSpPr>
            <a:xfrm>
              <a:off x="1639824" y="4408200"/>
              <a:ext cx="914400" cy="1147012"/>
              <a:chOff x="609600" y="3826361"/>
              <a:chExt cx="914400" cy="114701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8587C1B-96EB-ECA5-A2B8-C74924500AF2}"/>
                  </a:ext>
                </a:extLst>
              </p:cNvPr>
              <p:cNvSpPr/>
              <p:nvPr/>
            </p:nvSpPr>
            <p:spPr>
              <a:xfrm>
                <a:off x="609600" y="3826361"/>
                <a:ext cx="914400" cy="598372"/>
              </a:xfrm>
              <a:prstGeom prst="rect">
                <a:avLst/>
              </a:prstGeom>
              <a:solidFill>
                <a:schemeClr val="accent4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E15E6F8-C023-20BB-5964-BB3A45F79700}"/>
                  </a:ext>
                </a:extLst>
              </p:cNvPr>
              <p:cNvSpPr/>
              <p:nvPr/>
            </p:nvSpPr>
            <p:spPr>
              <a:xfrm>
                <a:off x="609600" y="4650285"/>
                <a:ext cx="914400" cy="323088"/>
              </a:xfrm>
              <a:prstGeom prst="rect">
                <a:avLst/>
              </a:prstGeom>
              <a:solidFill>
                <a:srgbClr val="613F0C">
                  <a:alpha val="6705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62D0735E-04D4-8FE8-0E0F-6550A07E8BEB}"/>
              </a:ext>
            </a:extLst>
          </p:cNvPr>
          <p:cNvSpPr/>
          <p:nvPr/>
        </p:nvSpPr>
        <p:spPr>
          <a:xfrm rot="5400000">
            <a:off x="2337923" y="771019"/>
            <a:ext cx="400110" cy="312907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2CDDA6-2654-9D0F-0590-DE748DDA3638}"/>
              </a:ext>
            </a:extLst>
          </p:cNvPr>
          <p:cNvSpPr/>
          <p:nvPr/>
        </p:nvSpPr>
        <p:spPr>
          <a:xfrm rot="5400000">
            <a:off x="2337923" y="1344714"/>
            <a:ext cx="400110" cy="312908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EFDC151-3B19-DDF5-553A-D5F71E186B7B}"/>
              </a:ext>
            </a:extLst>
          </p:cNvPr>
          <p:cNvSpPr/>
          <p:nvPr/>
        </p:nvSpPr>
        <p:spPr>
          <a:xfrm>
            <a:off x="1966825" y="1883716"/>
            <a:ext cx="914400" cy="914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01A6C4-6012-5E04-8F1B-191C4C5C3561}"/>
              </a:ext>
            </a:extLst>
          </p:cNvPr>
          <p:cNvSpPr txBox="1"/>
          <p:nvPr/>
        </p:nvSpPr>
        <p:spPr>
          <a:xfrm>
            <a:off x="168925" y="3624796"/>
            <a:ext cx="7411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Friction Coefficient between paper and floor : µ</a:t>
            </a:r>
            <a:r>
              <a:rPr lang="en-US" sz="2000" baseline="-25000" dirty="0"/>
              <a:t>PF</a:t>
            </a:r>
          </a:p>
          <a:p>
            <a:r>
              <a:rPr lang="en-US" sz="2000" dirty="0"/>
              <a:t>Friction Coefficient between roller and paper : µ</a:t>
            </a:r>
            <a:r>
              <a:rPr lang="en-US" sz="2000" baseline="-25000" dirty="0"/>
              <a:t>RP </a:t>
            </a:r>
          </a:p>
        </p:txBody>
      </p:sp>
    </p:spTree>
    <p:extLst>
      <p:ext uri="{BB962C8B-B14F-4D97-AF65-F5344CB8AC3E}">
        <p14:creationId xmlns:p14="http://schemas.microsoft.com/office/powerpoint/2010/main" val="4123535451"/>
      </p:ext>
    </p:extLst>
  </p:cSld>
  <p:clrMapOvr>
    <a:masterClrMapping/>
  </p:clrMapOvr>
</p:sld>
</file>

<file path=ppt/theme/theme1.xml><?xml version="1.0" encoding="utf-8"?>
<a:theme xmlns:a="http://schemas.openxmlformats.org/drawingml/2006/main" name="1_Benutzerdefiniertes Design">
  <a:themeElements>
    <a:clrScheme name="Benutzerdefiniert 3">
      <a:dk1>
        <a:srgbClr val="000000"/>
      </a:dk1>
      <a:lt1>
        <a:srgbClr val="FFFFFF"/>
      </a:lt1>
      <a:dk2>
        <a:srgbClr val="C00000"/>
      </a:dk2>
      <a:lt2>
        <a:srgbClr val="002060"/>
      </a:lt2>
      <a:accent1>
        <a:srgbClr val="002060"/>
      </a:accent1>
      <a:accent2>
        <a:srgbClr val="00B0F0"/>
      </a:accent2>
      <a:accent3>
        <a:srgbClr val="C00000"/>
      </a:accent3>
      <a:accent4>
        <a:srgbClr val="000000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278</Words>
  <Application>Microsoft Macintosh PowerPoint</Application>
  <PresentationFormat>Widescreen</PresentationFormat>
  <Paragraphs>54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Noto Sans Symbols</vt:lpstr>
      <vt:lpstr>PT Sans</vt:lpstr>
      <vt:lpstr>Courier New</vt:lpstr>
      <vt:lpstr>1_Benutzerdefiniertes Design</vt:lpstr>
      <vt:lpstr>Design of Cyber-Physical Systems in Manufacturing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Peter Eisenhauer</dc:creator>
  <cp:lastModifiedBy>ms008387@mslic.uni-kl.de</cp:lastModifiedBy>
  <cp:revision>4</cp:revision>
  <dcterms:created xsi:type="dcterms:W3CDTF">2019-08-06T10:30:44Z</dcterms:created>
  <dcterms:modified xsi:type="dcterms:W3CDTF">2024-12-17T20:33:22Z</dcterms:modified>
</cp:coreProperties>
</file>